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83" r:id="rId2"/>
    <p:sldId id="286" r:id="rId3"/>
    <p:sldId id="258" r:id="rId4"/>
    <p:sldId id="259" r:id="rId5"/>
    <p:sldId id="268" r:id="rId6"/>
    <p:sldId id="267" r:id="rId7"/>
    <p:sldId id="264" r:id="rId8"/>
    <p:sldId id="263" r:id="rId9"/>
    <p:sldId id="262" r:id="rId10"/>
    <p:sldId id="278" r:id="rId11"/>
    <p:sldId id="279" r:id="rId12"/>
    <p:sldId id="260" r:id="rId13"/>
    <p:sldId id="266" r:id="rId14"/>
    <p:sldId id="269" r:id="rId15"/>
    <p:sldId id="270" r:id="rId16"/>
    <p:sldId id="280" r:id="rId17"/>
    <p:sldId id="275" r:id="rId18"/>
    <p:sldId id="276" r:id="rId19"/>
    <p:sldId id="271" r:id="rId20"/>
    <p:sldId id="272" r:id="rId21"/>
    <p:sldId id="273" r:id="rId22"/>
    <p:sldId id="27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88" autoAdjust="0"/>
    <p:restoredTop sz="96619" autoAdjust="0"/>
  </p:normalViewPr>
  <p:slideViewPr>
    <p:cSldViewPr>
      <p:cViewPr varScale="1">
        <p:scale>
          <a:sx n="65" d="100"/>
          <a:sy n="65" d="100"/>
        </p:scale>
        <p:origin x="-8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26-Feb-19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26-Feb-19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26-Feb-19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26-Feb-19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26-Feb-19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26-Feb-19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26-Feb-19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26-Feb-19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26-Feb-19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26-Feb-19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26-Feb-19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26-Feb-19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57200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6" descr="ARIF  N+A (614)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533400" y="381000"/>
            <a:ext cx="8610600" cy="6324600"/>
          </a:xfrm>
        </p:spPr>
      </p:pic>
      <p:sp>
        <p:nvSpPr>
          <p:cNvPr id="5" name="Rectangle 4"/>
          <p:cNvSpPr/>
          <p:nvPr/>
        </p:nvSpPr>
        <p:spPr>
          <a:xfrm>
            <a:off x="2438400" y="381000"/>
            <a:ext cx="3352800" cy="91440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510535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72728" y="4796879"/>
            <a:ext cx="2971800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ঝোপ ঝাড় 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forest bush à¦à¦° à¦à¦¬à¦¿à¦° à¦«à¦²à¦¾à¦«à¦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925" y="609600"/>
            <a:ext cx="6038275" cy="40386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2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5562600"/>
            <a:ext cx="59436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গর্ত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ঝোপঝাড়ে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à¦¸à¦®à§à¦ªà¦°à§à¦à¦¿à¦¤ à¦à¦¬à¦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599"/>
            <a:ext cx="7696200" cy="4810627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28"/>
          <a:stretch/>
        </p:blipFill>
        <p:spPr>
          <a:xfrm>
            <a:off x="427217" y="457200"/>
            <a:ext cx="8628529" cy="4191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5523131"/>
            <a:ext cx="80010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 পাখি পোকামাকড়</a:t>
            </a:r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খেয়ে পরিবেশকে রক্ষা করে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43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8615" y="716507"/>
            <a:ext cx="76200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/শিক্ষার্থীর</a:t>
            </a:r>
            <a:r>
              <a:rPr lang="bn-BD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6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90800"/>
            <a:ext cx="7620000" cy="31718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76681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761999"/>
            <a:ext cx="6781800" cy="830997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ছাত্র</a:t>
            </a:r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ছাত্র</a:t>
            </a:r>
            <a:r>
              <a:rPr lang="bn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ীদের নীরব পাঠ 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45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52400"/>
            <a:ext cx="4191001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প্রশ্নত্ত</a:t>
            </a:r>
            <a:r>
              <a:rPr lang="bn-IN" sz="4800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bn-BD" sz="48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রে </a:t>
            </a:r>
            <a:r>
              <a:rPr lang="bn-BD" sz="4800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endParaRPr lang="en-US" sz="4800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447800"/>
            <a:ext cx="3617261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শব্দার্থঃ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3048000"/>
            <a:ext cx="3393141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ফোকরে = গর্তে  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0" y="3276600"/>
            <a:ext cx="4800600" cy="266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026" y="2278798"/>
            <a:ext cx="4542614" cy="366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33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838200"/>
            <a:ext cx="3352800" cy="990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3124200"/>
            <a:ext cx="3048000" cy="9906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ষ্ট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=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ষ+ট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86200" y="3124200"/>
            <a:ext cx="4876800" cy="9906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দোয়েল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মিষ্টি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সুরে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গায়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58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2590800"/>
            <a:ext cx="807720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bn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লে  আলোচনা করে  দোয়েল পাখি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ডানার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রঙ</a:t>
            </a:r>
            <a:r>
              <a:rPr lang="bn-IN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চরিত্</a:t>
            </a:r>
            <a:r>
              <a:rPr lang="bn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রের বৈশিষ্ট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্য</a:t>
            </a:r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bn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7000" y="685800"/>
            <a:ext cx="38100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14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95400" y="990600"/>
            <a:ext cx="5638800" cy="1077218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পালকের পোশাক </a:t>
            </a:r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= পালক দিয়ে   তৈরী </a:t>
            </a:r>
            <a:r>
              <a:rPr lang="bn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পোশাক</a:t>
            </a:r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à¦ªà¦¾à¦²à¦ à¦¦à¦¿à¦¯à¦¼à§ à¦¬à¦¾à¦¨à¦¾à¦¨ à¦ªà§à¦¶à¦¾à¦ à¦à¦° à¦à¦¬à¦¿à¦° à¦«à¦²à¦¾à¦«à¦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09801"/>
            <a:ext cx="5131104" cy="385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25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685800"/>
            <a:ext cx="4953000" cy="1015663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মূল্যায়নঃ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5400" y="2286000"/>
            <a:ext cx="5638800" cy="23083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১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.দোয়েল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পাখি কোথায়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বাস করে?  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২. দোয়েল পাখি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গানের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গলা কেমন? 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৩. দোয়েলে পাখি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গাঁয়ের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রঙ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কেমন? 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৪. আমাদর জাতীয় পাখি কোনটি?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63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304800"/>
            <a:ext cx="4267200" cy="120032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72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2209800"/>
            <a:ext cx="7086600" cy="20313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মাসুদ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রানা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তেতুলিয়া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সরকারি প্রাথমিক বিদ্যালয়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3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990600"/>
            <a:ext cx="5410200" cy="1015663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শূণ্যস্থান পূরন করঃ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4523770"/>
            <a:ext cx="56388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 .দোয়েল 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............... সুরে শিস দেয়।</a:t>
            </a:r>
            <a:endParaRPr lang="bn-IN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২. দোয়েলের 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..................বেশ লম্বা।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4622" y="2145622"/>
            <a:ext cx="1050878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নরম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4050" y="2468787"/>
            <a:ext cx="129739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লেজ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2120797"/>
            <a:ext cx="2933700" cy="936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2133946"/>
            <a:ext cx="5410200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নরম, লেজ, নেচে, ডানা</a:t>
            </a:r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7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59852E-6 L 0.1783 0.3679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06" y="183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025E-6 L 0.09201 0.448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1" y="224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3352800"/>
            <a:ext cx="7848600" cy="1569660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১.আমাদর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জাতীয় পাখি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সম্পর্কে ৫টি বাক্য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লিখে নিয়ে আসবে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 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80086" y="471616"/>
            <a:ext cx="4724400" cy="198120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পরিকল্পিত কাজ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82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386016" y="2667000"/>
            <a:ext cx="6934200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সবাইকে ধন্যবাদ</a:t>
            </a:r>
            <a:r>
              <a:rPr lang="bn-IN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41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ng flower pic à¦à¦° à¦à¦¬à¦¿à¦° à¦«à¦²à¦¾à¦«à¦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2719"/>
            <a:ext cx="7423322" cy="57108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2111461" y="3088159"/>
            <a:ext cx="4876800" cy="2431435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algn="ctr"/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শ্রেণ</a:t>
            </a:r>
            <a:r>
              <a:rPr lang="bn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িঃ তৃতীয়</a:t>
            </a:r>
            <a:endParaRPr lang="bn-BD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বিষয়ঃ বাংল</a:t>
            </a:r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া</a:t>
            </a:r>
            <a:endParaRPr lang="en-US" sz="3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পৃষ্ঠাঃ৫৩ </a:t>
            </a:r>
          </a:p>
          <a:p>
            <a:pPr algn="ctr"/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2286000" y="3105835"/>
            <a:ext cx="510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  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87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 rot="10800000" flipV="1">
            <a:off x="1295400" y="2145082"/>
            <a:ext cx="6934200" cy="22467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শোনাঃ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৩.১. </a:t>
            </a:r>
            <a:r>
              <a:rPr lang="bn-BD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র্নিধারিত বিষয়ের বর্ণনা শুনে বুঝতে পারবে। </a:t>
            </a:r>
          </a:p>
          <a:p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বলাঃ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২.৫.২ বিভিন্ন</a:t>
            </a:r>
            <a:r>
              <a:rPr lang="bn-IN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ধরনের পাখির</a:t>
            </a:r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বর্ণনা</a:t>
            </a:r>
            <a:r>
              <a:rPr lang="bn-IN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করতে </a:t>
            </a:r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পারবে। </a:t>
            </a:r>
            <a:endParaRPr lang="bn-BD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পড়াঃ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২.৬.১ </a:t>
            </a:r>
            <a:r>
              <a:rPr lang="bn-IN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বইয়ের গল্পটি</a:t>
            </a:r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পড়তে </a:t>
            </a:r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লেখাঃ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২.৪.২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দোয়েল</a:t>
            </a:r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পাখি </a:t>
            </a:r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সম্পর্কে </a:t>
            </a:r>
            <a:r>
              <a:rPr lang="bn-BD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প্রশ্নের উত্তর লিখতে পারবে।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31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28600"/>
            <a:ext cx="77724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সকালে আমাদের কিসের  ডাকে  ঘুম ভাঙে?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Users\Acer\Desktop\Noboganga\picture\Birds-of-Banglades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1" y="1275470"/>
            <a:ext cx="8595558" cy="5421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039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3066871"/>
            <a:ext cx="7657032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bn-IN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্যাংশঃ </a:t>
            </a:r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ছোট পাখি দোয়েল............আমাদের জাতীয় পাখি।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381000"/>
            <a:ext cx="4572000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7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দের</a:t>
            </a:r>
            <a:r>
              <a:rPr lang="en-US" sz="7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কথা</a:t>
            </a:r>
            <a:endParaRPr lang="en-US" sz="7200" dirty="0">
              <a:solidFill>
                <a:schemeClr val="bg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5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52600" y="43434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62000"/>
            <a:ext cx="7749048" cy="43433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09600"/>
            <a:ext cx="80772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57200"/>
            <a:ext cx="7696200" cy="416242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09600" y="4724400"/>
            <a:ext cx="7696200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 </a:t>
            </a:r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পাখি লেজ ঊঁচু করে ডালে ডালে নেচে বেড়ায় আর মিষ্টি সুরে গান গাই। 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30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77000" y="914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62201" y="5358228"/>
            <a:ext cx="35814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গাছের গর্ত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875264"/>
            <a:ext cx="6019800" cy="413514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3599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778</TotalTime>
  <Words>242</Words>
  <Application>Microsoft Office PowerPoint</Application>
  <PresentationFormat>On-screen Show (4:3)</PresentationFormat>
  <Paragraphs>47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Metro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Best Laptop</dc:creator>
  <cp:lastModifiedBy>ismail - [2010]</cp:lastModifiedBy>
  <cp:revision>543</cp:revision>
  <dcterms:created xsi:type="dcterms:W3CDTF">2006-08-16T00:00:00Z</dcterms:created>
  <dcterms:modified xsi:type="dcterms:W3CDTF">2019-02-26T07:12:02Z</dcterms:modified>
</cp:coreProperties>
</file>